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66464-ACF2-469B-93A6-958A1CD7CD8F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D50FD-63F3-4EF5-9AB8-75018C92BC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66464-ACF2-469B-93A6-958A1CD7CD8F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D50FD-63F3-4EF5-9AB8-75018C92BC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66464-ACF2-469B-93A6-958A1CD7CD8F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D50FD-63F3-4EF5-9AB8-75018C92BC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66464-ACF2-469B-93A6-958A1CD7CD8F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D50FD-63F3-4EF5-9AB8-75018C92BC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66464-ACF2-469B-93A6-958A1CD7CD8F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D50FD-63F3-4EF5-9AB8-75018C92BC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66464-ACF2-469B-93A6-958A1CD7CD8F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D50FD-63F3-4EF5-9AB8-75018C92BC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66464-ACF2-469B-93A6-958A1CD7CD8F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D50FD-63F3-4EF5-9AB8-75018C92BC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66464-ACF2-469B-93A6-958A1CD7CD8F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D50FD-63F3-4EF5-9AB8-75018C92BC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66464-ACF2-469B-93A6-958A1CD7CD8F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D50FD-63F3-4EF5-9AB8-75018C92BC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66464-ACF2-469B-93A6-958A1CD7CD8F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D50FD-63F3-4EF5-9AB8-75018C92BC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66464-ACF2-469B-93A6-958A1CD7CD8F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D50FD-63F3-4EF5-9AB8-75018C92BC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B66464-ACF2-469B-93A6-958A1CD7CD8F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1D50FD-63F3-4EF5-9AB8-75018C92BC7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ydney.gafesummit.com/resources" TargetMode="External"/><Relationship Id="rId2" Type="http://schemas.openxmlformats.org/officeDocument/2006/relationships/hyperlink" Target="http://eport.education.illinois.edu/view/view.php?id=163-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Google Apps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http://eport.education.illinois.edu/view/view.php?id=163-</a:t>
            </a:r>
            <a:r>
              <a:rPr lang="en-US" dirty="0" smtClean="0"/>
              <a:t> This link may help you with applying Google in the classroom</a:t>
            </a:r>
          </a:p>
          <a:p>
            <a:r>
              <a:rPr lang="en-US" dirty="0" smtClean="0">
                <a:hlinkClick r:id="rId3"/>
              </a:rPr>
              <a:t>http://sydney.gafesummit.com/resources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After  attending the Google Apps for education summit in January the link of all presenters can be found here</a:t>
            </a:r>
          </a:p>
          <a:p>
            <a:r>
              <a:rPr lang="en-US" dirty="0" smtClean="0"/>
              <a:t>http://www.flubaroo.com/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apps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must be a member to use it but you have three levels of settings</a:t>
            </a:r>
          </a:p>
          <a:p>
            <a:r>
              <a:rPr lang="en-US" dirty="0" smtClean="0"/>
              <a:t>1. Public everyone can see and edit</a:t>
            </a:r>
          </a:p>
          <a:p>
            <a:r>
              <a:rPr lang="en-US" dirty="0" smtClean="0"/>
              <a:t>2. People with the link can see and edit</a:t>
            </a:r>
          </a:p>
          <a:p>
            <a:r>
              <a:rPr lang="en-US" dirty="0" smtClean="0"/>
              <a:t>3. Only people invited can use but not edit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we use?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Forms- to create online exams and surveys</a:t>
            </a:r>
          </a:p>
          <a:p>
            <a:r>
              <a:rPr lang="en-US" dirty="0" smtClean="0"/>
              <a:t>Documents where students can collaborate together</a:t>
            </a:r>
          </a:p>
          <a:p>
            <a:r>
              <a:rPr lang="en-US" dirty="0" smtClean="0"/>
              <a:t>Presentation where each students can contribute to a class presentation</a:t>
            </a:r>
          </a:p>
          <a:p>
            <a:r>
              <a:rPr lang="en-US" dirty="0" smtClean="0"/>
              <a:t>How have we used it?</a:t>
            </a:r>
          </a:p>
          <a:p>
            <a:r>
              <a:rPr lang="en-US" dirty="0" smtClean="0"/>
              <a:t>Staff details, evaluations from today, open day and parent teacher night as well as students survey for up to 500 students for </a:t>
            </a:r>
            <a:r>
              <a:rPr lang="en-US" dirty="0" err="1" smtClean="0"/>
              <a:t>Schols</a:t>
            </a:r>
            <a:r>
              <a:rPr lang="en-US" dirty="0" smtClean="0"/>
              <a:t> day and 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could you use it in the classroom?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157</Words>
  <Application>Microsoft Office PowerPoint</Application>
  <PresentationFormat>On-screen Show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Google Apps </vt:lpstr>
      <vt:lpstr>Slide 2</vt:lpstr>
      <vt:lpstr>Google apps</vt:lpstr>
      <vt:lpstr>How do we use?</vt:lpstr>
      <vt:lpstr>How could you use it in the classroom?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Google Apps</dc:title>
  <dc:creator>Adrian</dc:creator>
  <cp:lastModifiedBy>Adrian</cp:lastModifiedBy>
  <cp:revision>4</cp:revision>
  <dcterms:created xsi:type="dcterms:W3CDTF">2013-04-28T07:01:23Z</dcterms:created>
  <dcterms:modified xsi:type="dcterms:W3CDTF">2013-04-28T11:03:42Z</dcterms:modified>
</cp:coreProperties>
</file>